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3"/>
    <p:sldId id="257" r:id="rId4"/>
    <p:sldId id="262" r:id="rId5"/>
    <p:sldId id="258" r:id="rId6"/>
    <p:sldId id="263" r:id="rId7"/>
    <p:sldId id="321" r:id="rId8"/>
    <p:sldId id="322" r:id="rId9"/>
    <p:sldId id="323" r:id="rId10"/>
    <p:sldId id="324" r:id="rId11"/>
    <p:sldId id="325" r:id="rId12"/>
    <p:sldId id="265" r:id="rId13"/>
    <p:sldId id="264" r:id="rId14"/>
    <p:sldId id="266" r:id="rId15"/>
    <p:sldId id="267" r:id="rId16"/>
    <p:sldId id="327" r:id="rId17"/>
    <p:sldId id="326" r:id="rId18"/>
    <p:sldId id="268" r:id="rId19"/>
    <p:sldId id="269" r:id="rId20"/>
    <p:sldId id="270" r:id="rId21"/>
    <p:sldId id="329" r:id="rId22"/>
    <p:sldId id="330" r:id="rId23"/>
    <p:sldId id="328" r:id="rId24"/>
    <p:sldId id="273" r:id="rId25"/>
    <p:sldId id="271" r:id="rId27"/>
    <p:sldId id="366" r:id="rId28"/>
    <p:sldId id="331" r:id="rId29"/>
    <p:sldId id="272" r:id="rId30"/>
    <p:sldId id="274" r:id="rId31"/>
    <p:sldId id="275" r:id="rId32"/>
    <p:sldId id="261" r:id="rId33"/>
    <p:sldId id="293" r:id="rId34"/>
    <p:sldId id="259" r:id="rId35"/>
    <p:sldId id="260" r:id="rId36"/>
    <p:sldId id="277" r:id="rId37"/>
    <p:sldId id="292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313" r:id="rId47"/>
    <p:sldId id="286" r:id="rId48"/>
    <p:sldId id="314" r:id="rId49"/>
    <p:sldId id="287" r:id="rId50"/>
    <p:sldId id="290" r:id="rId51"/>
    <p:sldId id="288" r:id="rId52"/>
    <p:sldId id="289" r:id="rId53"/>
    <p:sldId id="291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348" y="-56"/>
      </p:cViewPr>
      <p:guideLst>
        <p:guide orient="horz" pos="21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1648B-0569-4E1A-A9CF-380B43ECE4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ED095-585A-46F6-81EE-75C8C9A11D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ED095-585A-46F6-81EE-75C8C9A11D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167A2-AACC-4F62-87B0-35592CF038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F8BB3-D4BE-41D2-A34F-D4AFA3264D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image" Target="../media/image18.jpeg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2.jpeg"/><Relationship Id="rId11" Type="http://schemas.openxmlformats.org/officeDocument/2006/relationships/image" Target="../media/image21.jpeg"/><Relationship Id="rId10" Type="http://schemas.openxmlformats.org/officeDocument/2006/relationships/image" Target="../media/image20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3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media" Target="../media/media3.mp3"/><Relationship Id="rId4" Type="http://schemas.openxmlformats.org/officeDocument/2006/relationships/audio" Target="../media/media3.mp3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jpeg"/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8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4.mp3"/><Relationship Id="rId3" Type="http://schemas.openxmlformats.org/officeDocument/2006/relationships/audio" Target="../media/media4.mp3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5.mp3"/><Relationship Id="rId3" Type="http://schemas.openxmlformats.org/officeDocument/2006/relationships/audio" Target="../media/media5.mp3"/><Relationship Id="rId2" Type="http://schemas.openxmlformats.org/officeDocument/2006/relationships/image" Target="../media/image45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6.mp3"/><Relationship Id="rId3" Type="http://schemas.openxmlformats.org/officeDocument/2006/relationships/audio" Target="../media/media6.mp3"/><Relationship Id="rId2" Type="http://schemas.openxmlformats.org/officeDocument/2006/relationships/image" Target="../media/image1.jpeg"/><Relationship Id="rId1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7.mp3"/><Relationship Id="rId3" Type="http://schemas.openxmlformats.org/officeDocument/2006/relationships/audio" Target="../media/media7.mp3"/><Relationship Id="rId2" Type="http://schemas.openxmlformats.org/officeDocument/2006/relationships/image" Target="../media/image1.jpeg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8.mp3"/><Relationship Id="rId3" Type="http://schemas.openxmlformats.org/officeDocument/2006/relationships/audio" Target="../media/media8.mp3"/><Relationship Id="rId2" Type="http://schemas.openxmlformats.org/officeDocument/2006/relationships/image" Target="../media/image1.jpeg"/><Relationship Id="rId1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9.mp3"/><Relationship Id="rId3" Type="http://schemas.openxmlformats.org/officeDocument/2006/relationships/audio" Target="../media/media9.mp3"/><Relationship Id="rId2" Type="http://schemas.openxmlformats.org/officeDocument/2006/relationships/image" Target="../media/image1.jpeg"/><Relationship Id="rId1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0.mp3"/><Relationship Id="rId3" Type="http://schemas.openxmlformats.org/officeDocument/2006/relationships/audio" Target="../media/media10.mp3"/><Relationship Id="rId2" Type="http://schemas.openxmlformats.org/officeDocument/2006/relationships/image" Target="../media/image54.jpeg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1.mp3"/><Relationship Id="rId3" Type="http://schemas.openxmlformats.org/officeDocument/2006/relationships/audio" Target="../media/media11.mp3"/><Relationship Id="rId2" Type="http://schemas.openxmlformats.org/officeDocument/2006/relationships/image" Target="../media/image54.jpeg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2.mp3"/><Relationship Id="rId3" Type="http://schemas.openxmlformats.org/officeDocument/2006/relationships/audio" Target="../media/media12.mp3"/><Relationship Id="rId2" Type="http://schemas.openxmlformats.org/officeDocument/2006/relationships/image" Target="../media/image54.jpeg"/><Relationship Id="rId1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3.mp3"/><Relationship Id="rId3" Type="http://schemas.openxmlformats.org/officeDocument/2006/relationships/audio" Target="../media/media13.mp3"/><Relationship Id="rId2" Type="http://schemas.openxmlformats.org/officeDocument/2006/relationships/image" Target="../media/image55.jpeg"/><Relationship Id="rId1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4.mp3"/><Relationship Id="rId3" Type="http://schemas.openxmlformats.org/officeDocument/2006/relationships/audio" Target="../media/media14.mp3"/><Relationship Id="rId2" Type="http://schemas.openxmlformats.org/officeDocument/2006/relationships/image" Target="../media/image55.jpeg"/><Relationship Id="rId1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56330"/>
          <a:stretch>
            <a:fillRect/>
          </a:stretch>
        </p:blipFill>
        <p:spPr>
          <a:xfrm>
            <a:off x="0" y="0"/>
            <a:ext cx="9144000" cy="3861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016" y="110058"/>
            <a:ext cx="8892480" cy="32469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861048"/>
            <a:ext cx="9144000" cy="2996952"/>
          </a:xfrm>
          <a:prstGeom prst="rect">
            <a:avLst/>
          </a:prstGeom>
          <a:solidFill>
            <a:srgbClr val="0F6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7" name="直接连接符 6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1259632" y="5301208"/>
            <a:ext cx="70567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5656" y="422108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 语（ 上）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Chinese Ⅰ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11760" y="5373216"/>
            <a:ext cx="4176464" cy="1296144"/>
            <a:chOff x="5888926" y="-1210048"/>
            <a:chExt cx="3453246" cy="829312"/>
          </a:xfrm>
        </p:grpSpPr>
        <p:grpSp>
          <p:nvGrpSpPr>
            <p:cNvPr id="10" name="组合 9"/>
            <p:cNvGrpSpPr/>
            <p:nvPr/>
          </p:nvGrpSpPr>
          <p:grpSpPr>
            <a:xfrm>
              <a:off x="6196432" y="-979684"/>
              <a:ext cx="2858407" cy="391432"/>
              <a:chOff x="6196432" y="-979684"/>
              <a:chExt cx="2858407" cy="3914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322310" y="-979684"/>
                <a:ext cx="2586479" cy="391431"/>
              </a:xfrm>
              <a:prstGeom prst="rect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196432" y="-979683"/>
                <a:ext cx="292100" cy="391431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8762739" y="-979683"/>
                <a:ext cx="292100" cy="391431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1" name="文本占位符 1111"/>
            <p:cNvSpPr txBox="1"/>
            <p:nvPr/>
          </p:nvSpPr>
          <p:spPr>
            <a:xfrm>
              <a:off x="5888926" y="-1210048"/>
              <a:ext cx="3453246" cy="8293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913765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500" b="0" kern="1200">
                  <a:solidFill>
                    <a:srgbClr val="08A0E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刘   晶   </a:t>
              </a:r>
              <a:r>
                <a:rPr lang="en-US" altLang="zh-CN" sz="2800" b="1" dirty="0" err="1" smtClean="0">
                  <a:solidFill>
                    <a:schemeClr val="bg1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Liú</a:t>
              </a:r>
              <a:r>
                <a:rPr lang="en-US" altLang="zh-CN" sz="2800" b="1" dirty="0" smtClean="0">
                  <a:solidFill>
                    <a:schemeClr val="bg1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 err="1" smtClean="0">
                  <a:solidFill>
                    <a:schemeClr val="bg1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Jīng</a:t>
              </a:r>
              <a:endParaRPr lang="en-US" altLang="en-US" sz="2800" b="1" dirty="0">
                <a:solidFill>
                  <a:schemeClr val="bg1"/>
                </a:solidFill>
                <a:effectLst>
                  <a:outerShdw blurRad="355600" dist="88900" dir="2700000" algn="tl" rotWithShape="0">
                    <a:prstClr val="black">
                      <a:alpha val="28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 descr="gkh (2)"/>
          <p:cNvPicPr>
            <a:picLocks noChangeAspect="1"/>
          </p:cNvPicPr>
          <p:nvPr/>
        </p:nvPicPr>
        <p:blipFill>
          <a:blip r:embed="rId2"/>
          <a:srcRect t="69060"/>
          <a:stretch>
            <a:fillRect/>
          </a:stretch>
        </p:blipFill>
        <p:spPr>
          <a:xfrm>
            <a:off x="0" y="0"/>
            <a:ext cx="9156700" cy="1645285"/>
          </a:xfrm>
          <a:prstGeom prst="rect">
            <a:avLst/>
          </a:prstGeom>
        </p:spPr>
      </p:pic>
      <p:pic>
        <p:nvPicPr>
          <p:cNvPr id="3" name="图片 2" descr="gk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645285"/>
            <a:ext cx="9252585" cy="5213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内容占位符 45" descr="b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1988840"/>
            <a:ext cx="1565391" cy="1080120"/>
          </a:xfrm>
        </p:spPr>
      </p:pic>
      <p:pic>
        <p:nvPicPr>
          <p:cNvPr id="47" name="图片 46" descr="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760" y="1988840"/>
            <a:ext cx="1512168" cy="1020713"/>
          </a:xfrm>
          <a:prstGeom prst="rect">
            <a:avLst/>
          </a:prstGeom>
        </p:spPr>
      </p:pic>
      <p:pic>
        <p:nvPicPr>
          <p:cNvPr id="49" name="图片 48" descr="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988840"/>
            <a:ext cx="1512168" cy="1028274"/>
          </a:xfrm>
          <a:prstGeom prst="rect">
            <a:avLst/>
          </a:prstGeom>
        </p:spPr>
      </p:pic>
      <p:pic>
        <p:nvPicPr>
          <p:cNvPr id="50" name="图片 49" descr="f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2240" y="1988840"/>
            <a:ext cx="1512168" cy="1035835"/>
          </a:xfrm>
          <a:prstGeom prst="rect">
            <a:avLst/>
          </a:prstGeom>
        </p:spPr>
      </p:pic>
      <p:pic>
        <p:nvPicPr>
          <p:cNvPr id="51" name="图片 50" descr="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429000"/>
            <a:ext cx="1588412" cy="1080120"/>
          </a:xfrm>
          <a:prstGeom prst="rect">
            <a:avLst/>
          </a:prstGeom>
        </p:spPr>
      </p:pic>
      <p:pic>
        <p:nvPicPr>
          <p:cNvPr id="52" name="图片 51" descr="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1760" y="3429000"/>
            <a:ext cx="1576818" cy="1080120"/>
          </a:xfrm>
          <a:prstGeom prst="rect">
            <a:avLst/>
          </a:prstGeom>
        </p:spPr>
      </p:pic>
      <p:pic>
        <p:nvPicPr>
          <p:cNvPr id="53" name="图片 52" descr="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0" y="3428999"/>
            <a:ext cx="1584176" cy="1069319"/>
          </a:xfrm>
          <a:prstGeom prst="rect">
            <a:avLst/>
          </a:prstGeom>
        </p:spPr>
      </p:pic>
      <p:pic>
        <p:nvPicPr>
          <p:cNvPr id="54" name="图片 53" descr="l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32240" y="3429000"/>
            <a:ext cx="1600178" cy="1080120"/>
          </a:xfrm>
          <a:prstGeom prst="rect">
            <a:avLst/>
          </a:prstGeom>
        </p:spPr>
      </p:pic>
      <p:pic>
        <p:nvPicPr>
          <p:cNvPr id="55" name="图片 54" descr="g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19" y="4869160"/>
            <a:ext cx="1694305" cy="1152128"/>
          </a:xfrm>
          <a:prstGeom prst="rect">
            <a:avLst/>
          </a:prstGeom>
        </p:spPr>
      </p:pic>
      <p:pic>
        <p:nvPicPr>
          <p:cNvPr id="56" name="图片 55" descr="k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75856" y="4869160"/>
            <a:ext cx="1728192" cy="1192452"/>
          </a:xfrm>
          <a:prstGeom prst="rect">
            <a:avLst/>
          </a:prstGeom>
        </p:spPr>
      </p:pic>
      <p:pic>
        <p:nvPicPr>
          <p:cNvPr id="57" name="图片 56" descr="h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60232" y="4869160"/>
            <a:ext cx="1706856" cy="115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片 51" descr="声母.jpg"/>
          <p:cNvPicPr>
            <a:picLocks noChangeAspect="1"/>
          </p:cNvPicPr>
          <p:nvPr/>
        </p:nvPicPr>
        <p:blipFill>
          <a:blip r:embed="rId2" cstate="print"/>
          <a:srcRect l="6610" t="5901" r="7087" b="69991"/>
          <a:stretch>
            <a:fillRect/>
          </a:stretch>
        </p:blipFill>
        <p:spPr>
          <a:xfrm>
            <a:off x="1058545" y="1412875"/>
            <a:ext cx="6773545" cy="3363595"/>
          </a:xfrm>
          <a:prstGeom prst="rect">
            <a:avLst/>
          </a:prstGeom>
        </p:spPr>
      </p:pic>
      <p:pic>
        <p:nvPicPr>
          <p:cNvPr id="28" name="图片 27" descr="声母.jpg"/>
          <p:cNvPicPr>
            <a:picLocks noChangeAspect="1"/>
          </p:cNvPicPr>
          <p:nvPr/>
        </p:nvPicPr>
        <p:blipFill>
          <a:blip r:embed="rId2" cstate="print"/>
          <a:srcRect l="6108" t="30687" r="28730" b="57349"/>
          <a:stretch>
            <a:fillRect/>
          </a:stretch>
        </p:blipFill>
        <p:spPr>
          <a:xfrm>
            <a:off x="1019175" y="4871085"/>
            <a:ext cx="5114290" cy="1669415"/>
          </a:xfrm>
          <a:prstGeom prst="rect">
            <a:avLst/>
          </a:prstGeom>
        </p:spPr>
      </p:pic>
      <p:pic>
        <p:nvPicPr>
          <p:cNvPr id="45" name="声母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2090" y="525335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268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内容占位符 47" descr="拼音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331" t="54726" r="1209" b="10272"/>
          <a:stretch>
            <a:fillRect/>
          </a:stretch>
        </p:blipFill>
        <p:spPr>
          <a:xfrm>
            <a:off x="179512" y="1772816"/>
            <a:ext cx="8837345" cy="4320480"/>
          </a:xfrm>
        </p:spPr>
      </p:pic>
      <p:sp>
        <p:nvSpPr>
          <p:cNvPr id="28" name="圆角矩形 27"/>
          <p:cNvSpPr/>
          <p:nvPr/>
        </p:nvSpPr>
        <p:spPr>
          <a:xfrm>
            <a:off x="2844165" y="2924810"/>
            <a:ext cx="5544185" cy="5759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5" name="单韵母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745" y="284416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35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内容占位符 44" descr="euv"/>
          <p:cNvPicPr>
            <a:picLocks noChangeAspect="1"/>
          </p:cNvPicPr>
          <p:nvPr>
            <p:ph idx="1"/>
          </p:nvPr>
        </p:nvPicPr>
        <p:blipFill>
          <a:blip r:embed="rId2"/>
          <a:srcRect b="55821"/>
          <a:stretch>
            <a:fillRect/>
          </a:stretch>
        </p:blipFill>
        <p:spPr>
          <a:xfrm>
            <a:off x="0" y="1560195"/>
            <a:ext cx="9153525" cy="4907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内容占位符 44" descr="euv"/>
          <p:cNvPicPr>
            <a:picLocks noChangeAspect="1"/>
          </p:cNvPicPr>
          <p:nvPr>
            <p:ph idx="1"/>
          </p:nvPr>
        </p:nvPicPr>
        <p:blipFill>
          <a:blip r:embed="rId2"/>
          <a:srcRect t="46456"/>
          <a:stretch>
            <a:fillRect/>
          </a:stretch>
        </p:blipFill>
        <p:spPr>
          <a:xfrm>
            <a:off x="0" y="1052830"/>
            <a:ext cx="9144635" cy="59416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内容占位符 45" descr="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1988840"/>
            <a:ext cx="2088232" cy="1399116"/>
          </a:xfrm>
        </p:spPr>
      </p:pic>
      <p:pic>
        <p:nvPicPr>
          <p:cNvPr id="47" name="图片 46" descr="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988840"/>
            <a:ext cx="2117882" cy="1440160"/>
          </a:xfrm>
          <a:prstGeom prst="rect">
            <a:avLst/>
          </a:prstGeom>
        </p:spPr>
      </p:pic>
      <p:pic>
        <p:nvPicPr>
          <p:cNvPr id="49" name="图片 48" descr="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2240" y="1988839"/>
            <a:ext cx="2160240" cy="1468963"/>
          </a:xfrm>
          <a:prstGeom prst="rect">
            <a:avLst/>
          </a:prstGeom>
        </p:spPr>
      </p:pic>
      <p:pic>
        <p:nvPicPr>
          <p:cNvPr id="50" name="图片 49" descr="i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520" y="4149080"/>
            <a:ext cx="2160241" cy="1458163"/>
          </a:xfrm>
          <a:prstGeom prst="rect">
            <a:avLst/>
          </a:prstGeom>
        </p:spPr>
      </p:pic>
      <p:pic>
        <p:nvPicPr>
          <p:cNvPr id="51" name="图片 50" descr="u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1879" y="4149080"/>
            <a:ext cx="2149493" cy="1440160"/>
          </a:xfrm>
          <a:prstGeom prst="rect">
            <a:avLst/>
          </a:prstGeom>
        </p:spPr>
      </p:pic>
      <p:pic>
        <p:nvPicPr>
          <p:cNvPr id="52" name="图片 51" descr="v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32239" y="4149080"/>
            <a:ext cx="2149493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内容占位符 45" descr="bpmf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7692" t="5770" r="15385" b="754"/>
          <a:stretch>
            <a:fillRect/>
          </a:stretch>
        </p:blipFill>
        <p:spPr>
          <a:xfrm>
            <a:off x="2339752" y="1052736"/>
            <a:ext cx="4320480" cy="58326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内容占位符 46" descr="拼音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193" t="46771" b="8681"/>
          <a:stretch>
            <a:fillRect/>
          </a:stretch>
        </p:blipFill>
        <p:spPr>
          <a:xfrm>
            <a:off x="1115616" y="692696"/>
            <a:ext cx="5962609" cy="2016224"/>
          </a:xfrm>
        </p:spPr>
      </p:pic>
      <p:pic>
        <p:nvPicPr>
          <p:cNvPr id="48" name="图片 47" descr="拼音3.jpg"/>
          <p:cNvPicPr>
            <a:picLocks noChangeAspect="1"/>
          </p:cNvPicPr>
          <p:nvPr/>
        </p:nvPicPr>
        <p:blipFill>
          <a:blip r:embed="rId3" cstate="print"/>
          <a:srcRect l="2137" t="4851" r="12055" b="15350"/>
          <a:stretch>
            <a:fillRect/>
          </a:stretch>
        </p:blipFill>
        <p:spPr>
          <a:xfrm>
            <a:off x="1134666" y="2672322"/>
            <a:ext cx="5976664" cy="416861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259632" y="1340768"/>
            <a:ext cx="301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5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4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3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2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1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59632" y="2743760"/>
            <a:ext cx="301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5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4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3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2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1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59632" y="4149080"/>
            <a:ext cx="301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5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4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3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2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1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59632" y="5552072"/>
            <a:ext cx="301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5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4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3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2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1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03755" y="1346200"/>
            <a:ext cx="1618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FF00"/>
                </a:solidFill>
              </a:rPr>
              <a:t>5</a:t>
            </a:r>
            <a:r>
              <a:rPr lang="en-US" altLang="zh-CN"/>
              <a:t>                     </a:t>
            </a:r>
            <a:r>
              <a:rPr lang="en-US" altLang="zh-CN">
                <a:solidFill>
                  <a:srgbClr val="FFFF00"/>
                </a:solidFill>
              </a:rPr>
              <a:t>5</a:t>
            </a:r>
            <a:endParaRPr lang="en-US" altLang="zh-CN">
              <a:solidFill>
                <a:srgbClr val="FFFF00"/>
              </a:solidFill>
            </a:endParaRPr>
          </a:p>
        </p:txBody>
      </p:sp>
      <p:pic>
        <p:nvPicPr>
          <p:cNvPr id="45" name="声调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2260" y="373634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094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一声续"/>
          <p:cNvPicPr>
            <a:picLocks noChangeAspect="1"/>
          </p:cNvPicPr>
          <p:nvPr/>
        </p:nvPicPr>
        <p:blipFill>
          <a:blip r:embed="rId1"/>
          <a:srcRect b="59405"/>
          <a:stretch>
            <a:fillRect/>
          </a:stretch>
        </p:blipFill>
        <p:spPr>
          <a:xfrm>
            <a:off x="0" y="2322195"/>
            <a:ext cx="9252585" cy="2500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内容占位符 44" descr="一声"/>
          <p:cNvPicPr>
            <a:picLocks noChangeAspect="1"/>
          </p:cNvPicPr>
          <p:nvPr>
            <p:ph idx="1"/>
          </p:nvPr>
        </p:nvPicPr>
        <p:blipFill>
          <a:blip r:embed="rId3"/>
          <a:srcRect t="80135"/>
          <a:stretch>
            <a:fillRect/>
          </a:stretch>
        </p:blipFill>
        <p:spPr>
          <a:xfrm>
            <a:off x="0" y="1264285"/>
            <a:ext cx="9170670" cy="1366520"/>
          </a:xfrm>
          <a:prstGeom prst="rect">
            <a:avLst/>
          </a:prstGeom>
        </p:spPr>
      </p:pic>
      <p:pic>
        <p:nvPicPr>
          <p:cNvPr id="48" name="内容占位符 46" descr="拼音2.jpg"/>
          <p:cNvPicPr>
            <a:picLocks noGrp="1" noChangeAspect="1"/>
          </p:cNvPicPr>
          <p:nvPr/>
        </p:nvPicPr>
        <p:blipFill>
          <a:blip r:embed="rId4" cstate="print"/>
          <a:srcRect l="1193" t="52526" b="8681"/>
          <a:stretch>
            <a:fillRect/>
          </a:stretch>
        </p:blipFill>
        <p:spPr>
          <a:xfrm>
            <a:off x="755015" y="4822825"/>
            <a:ext cx="6911340" cy="2035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131840" y="260648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Threshold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内容占位符 45" descr="封面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041" b="7043"/>
          <a:stretch>
            <a:fillRect/>
          </a:stretch>
        </p:blipFill>
        <p:spPr>
          <a:xfrm rot="5400000">
            <a:off x="2067908" y="2116668"/>
            <a:ext cx="5251689" cy="369989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内容占位符 46" descr="二声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7955"/>
            <a:ext cx="9181465" cy="1341120"/>
          </a:xfrm>
          <a:prstGeom prst="rect">
            <a:avLst/>
          </a:prstGeom>
        </p:spPr>
      </p:pic>
      <p:pic>
        <p:nvPicPr>
          <p:cNvPr id="48" name="图片 47" descr="二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9075"/>
            <a:ext cx="9220835" cy="885190"/>
          </a:xfrm>
          <a:prstGeom prst="rect">
            <a:avLst/>
          </a:prstGeom>
        </p:spPr>
      </p:pic>
      <p:pic>
        <p:nvPicPr>
          <p:cNvPr id="51" name="图片 50" descr="拼音3.jpg"/>
          <p:cNvPicPr>
            <a:picLocks noChangeAspect="1"/>
          </p:cNvPicPr>
          <p:nvPr/>
        </p:nvPicPr>
        <p:blipFill>
          <a:blip r:embed="rId4" cstate="print"/>
          <a:srcRect l="2137" t="4851" r="12055" b="43154"/>
          <a:stretch>
            <a:fillRect/>
          </a:stretch>
        </p:blipFill>
        <p:spPr>
          <a:xfrm>
            <a:off x="1314450" y="3644265"/>
            <a:ext cx="5976620" cy="2716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 descr="四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85" y="1556385"/>
            <a:ext cx="9176385" cy="3731895"/>
          </a:xfrm>
          <a:prstGeom prst="rect">
            <a:avLst/>
          </a:prstGeom>
        </p:spPr>
      </p:pic>
      <p:pic>
        <p:nvPicPr>
          <p:cNvPr id="45" name="图片 44" descr="拼音3.jpg"/>
          <p:cNvPicPr>
            <a:picLocks noChangeAspect="1"/>
          </p:cNvPicPr>
          <p:nvPr/>
        </p:nvPicPr>
        <p:blipFill>
          <a:blip r:embed="rId3" cstate="print"/>
          <a:srcRect l="2137" t="62012" r="12055" b="15350"/>
          <a:stretch>
            <a:fillRect/>
          </a:stretch>
        </p:blipFill>
        <p:spPr>
          <a:xfrm>
            <a:off x="1044575" y="5288038"/>
            <a:ext cx="5976620" cy="1182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内容占位符 46" descr="单韵母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1" y="1124744"/>
            <a:ext cx="6272709" cy="57332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内容占位符 47" descr="拼音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331" t="54726" r="1209" b="10272"/>
          <a:stretch>
            <a:fillRect/>
          </a:stretch>
        </p:blipFill>
        <p:spPr>
          <a:xfrm>
            <a:off x="179512" y="1772816"/>
            <a:ext cx="8837345" cy="4320480"/>
          </a:xfrm>
        </p:spPr>
      </p:pic>
      <p:sp>
        <p:nvSpPr>
          <p:cNvPr id="28" name="圆角矩形 27"/>
          <p:cNvSpPr/>
          <p:nvPr/>
        </p:nvSpPr>
        <p:spPr>
          <a:xfrm>
            <a:off x="2844165" y="3501390"/>
            <a:ext cx="4392930" cy="22320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5" name="韵母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7010" y="541274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757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 descr="aieiaoo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" y="188595"/>
            <a:ext cx="9156065" cy="6250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 descr="鼻韵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20"/>
            <a:ext cx="9144000" cy="6645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内容占位符 48" descr="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19672" y="1988840"/>
            <a:ext cx="5669921" cy="3600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 descr="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62357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 descr="拼读2.jpg"/>
          <p:cNvPicPr>
            <a:picLocks noChangeAspect="1"/>
          </p:cNvPicPr>
          <p:nvPr/>
        </p:nvPicPr>
        <p:blipFill>
          <a:blip r:embed="rId2" cstate="print"/>
          <a:srcRect l="6144" r="6144" b="1745"/>
          <a:stretch>
            <a:fillRect/>
          </a:stretch>
        </p:blipFill>
        <p:spPr>
          <a:xfrm>
            <a:off x="2627784" y="0"/>
            <a:ext cx="449078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 descr="拼音4.jpg"/>
          <p:cNvPicPr>
            <a:picLocks noChangeAspect="1"/>
          </p:cNvPicPr>
          <p:nvPr/>
        </p:nvPicPr>
        <p:blipFill>
          <a:blip r:embed="rId2" cstate="print"/>
          <a:srcRect l="5901" t="3801" r="30313" b="4851"/>
          <a:stretch>
            <a:fillRect/>
          </a:stretch>
        </p:blipFill>
        <p:spPr>
          <a:xfrm>
            <a:off x="1259632" y="0"/>
            <a:ext cx="6385034" cy="6858000"/>
          </a:xfrm>
          <a:prstGeom prst="rect">
            <a:avLst/>
          </a:prstGeom>
        </p:spPr>
      </p:pic>
      <p:pic>
        <p:nvPicPr>
          <p:cNvPr id="28" name="拼合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2260" y="389953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482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拼音 </a:t>
            </a:r>
            <a:r>
              <a:rPr lang="en-US" altLang="zh-CN" dirty="0" smtClean="0"/>
              <a:t>Chinese pinyin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</a:t>
            </a:r>
            <a:r>
              <a:rPr lang="zh-CN" altLang="en-US" dirty="0" smtClean="0"/>
              <a:t>声母</a:t>
            </a:r>
            <a:r>
              <a:rPr lang="en-US" altLang="zh-CN" dirty="0" smtClean="0"/>
              <a:t>initial</a:t>
            </a:r>
            <a:r>
              <a:rPr lang="zh-CN" altLang="en-US" dirty="0" smtClean="0"/>
              <a:t>、韵母</a:t>
            </a:r>
            <a:r>
              <a:rPr lang="en-US" altLang="zh-CN" dirty="0" smtClean="0"/>
              <a:t>final</a:t>
            </a:r>
            <a:r>
              <a:rPr lang="zh-CN" altLang="en-US" dirty="0" smtClean="0"/>
              <a:t>、声调</a:t>
            </a:r>
            <a:r>
              <a:rPr lang="en-US" altLang="zh-CN" dirty="0" smtClean="0"/>
              <a:t>tone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</a:t>
            </a:r>
            <a:r>
              <a:rPr lang="zh-CN" altLang="en-US" dirty="0" smtClean="0"/>
              <a:t>音节</a:t>
            </a:r>
            <a:r>
              <a:rPr lang="en-US" altLang="zh-CN" dirty="0" smtClean="0"/>
              <a:t>syllable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</a:t>
            </a:r>
            <a:r>
              <a:rPr lang="en-US" altLang="zh-CN" dirty="0" err="1" smtClean="0"/>
              <a:t>nǐ</a:t>
            </a:r>
            <a:r>
              <a:rPr lang="en-US" altLang="zh-CN" dirty="0" smtClean="0"/>
              <a:t>  — n + ǐ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—h + </a:t>
            </a:r>
            <a:r>
              <a:rPr lang="en-US" altLang="zh-CN" dirty="0" err="1" smtClean="0"/>
              <a:t>ǎo</a:t>
            </a:r>
            <a:endParaRPr lang="en-US" altLang="zh-CN" dirty="0" smtClean="0"/>
          </a:p>
          <a:p>
            <a:r>
              <a:rPr lang="zh-CN" altLang="en-US" dirty="0" smtClean="0"/>
              <a:t>汉字</a:t>
            </a:r>
            <a:r>
              <a:rPr lang="en-US" altLang="zh-CN" dirty="0" smtClean="0"/>
              <a:t>Chinese character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</a:t>
            </a:r>
            <a:r>
              <a:rPr lang="zh-CN" altLang="en-US" dirty="0" smtClean="0"/>
              <a:t>你  好    汉    语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131840" y="260648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Threshold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内容占位符 47" descr="词语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 l="16589" t="48362" r="14203" b="15045"/>
          <a:stretch>
            <a:fillRect/>
          </a:stretch>
        </p:blipFill>
        <p:spPr>
          <a:xfrm>
            <a:off x="0" y="1844824"/>
            <a:ext cx="9143999" cy="3528392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1520" y="313225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1520" y="378032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36512" y="43651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你们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0032" y="306896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44008" y="37170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生词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76365" y="474535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10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5" name="内容占位符 44" descr="课文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 l="4657" r="64004" b="46665"/>
          <a:stretch>
            <a:fillRect/>
          </a:stretch>
        </p:blipFill>
        <p:spPr>
          <a:xfrm>
            <a:off x="1187624" y="1484784"/>
            <a:ext cx="4032448" cy="5146985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36096" y="2636912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 好！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 好！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课文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7175" y="3103880"/>
            <a:ext cx="711200" cy="531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01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5" name="内容占位符 44" descr="课文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 l="41051" t="6740" r="22555" b="47431"/>
          <a:stretch>
            <a:fillRect/>
          </a:stretch>
        </p:blipFill>
        <p:spPr>
          <a:xfrm>
            <a:off x="467544" y="1700808"/>
            <a:ext cx="4269651" cy="4032448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20072" y="1988840"/>
            <a:ext cx="2031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您好！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你们好！</a:t>
            </a:r>
            <a:endPara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课文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77310" y="2964180"/>
            <a:ext cx="581025" cy="521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87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5" name="内容占位符 44" descr="课文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 l="24876" t="56613" r="44796"/>
          <a:stretch>
            <a:fillRect/>
          </a:stretch>
        </p:blipFill>
        <p:spPr>
          <a:xfrm>
            <a:off x="539552" y="1628800"/>
            <a:ext cx="4161036" cy="4464496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20072" y="1988840"/>
            <a:ext cx="2031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你好吗？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还可以。</a:t>
            </a:r>
            <a:endPara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课文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8100" y="2226945"/>
            <a:ext cx="680720" cy="610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04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内容占位符 46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92514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汉(</a:t>
            </a:r>
            <a:r>
              <a:rPr lang="en-US" altLang="zh-CN" dirty="0" err="1" smtClean="0"/>
              <a:t>hàn</a:t>
            </a:r>
            <a:r>
              <a:rPr lang="en-US" altLang="zh-CN" dirty="0" smtClean="0"/>
              <a:t>)</a:t>
            </a:r>
            <a:r>
              <a:rPr lang="zh-CN" altLang="zh-CN" dirty="0" smtClean="0"/>
              <a:t> </a:t>
            </a:r>
            <a:r>
              <a:rPr lang="en-US" altLang="zh-CN" dirty="0" smtClean="0"/>
              <a:t>语(</a:t>
            </a:r>
            <a:r>
              <a:rPr lang="en-US" altLang="zh-CN" dirty="0" err="1" smtClean="0"/>
              <a:t>yǔ</a:t>
            </a:r>
            <a:r>
              <a:rPr lang="en-US" altLang="zh-CN" dirty="0" smtClean="0"/>
              <a:t>) Chinese 课(</a:t>
            </a:r>
            <a:r>
              <a:rPr lang="en-US" altLang="zh-CN" dirty="0" err="1" smtClean="0"/>
              <a:t>kè</a:t>
            </a:r>
            <a:r>
              <a:rPr lang="en-US" altLang="zh-CN" dirty="0" smtClean="0"/>
              <a:t>)class</a:t>
            </a:r>
            <a:endParaRPr lang="en-US" altLang="zh-CN" dirty="0" smtClean="0"/>
          </a:p>
          <a:p>
            <a:r>
              <a:rPr lang="en-US" altLang="zh-CN" dirty="0" smtClean="0"/>
              <a:t>m</a:t>
            </a:r>
            <a:r>
              <a:rPr lang="zh-CN" altLang="zh-CN" dirty="0" smtClean="0"/>
              <a:t>ā </a:t>
            </a:r>
            <a:r>
              <a:rPr lang="en-US" altLang="zh-CN" dirty="0" smtClean="0"/>
              <a:t>ma </a:t>
            </a:r>
            <a:r>
              <a:rPr lang="zh-CN" altLang="zh-CN" dirty="0" smtClean="0"/>
              <a:t>妈妈 </a:t>
            </a:r>
            <a:r>
              <a:rPr lang="en-US" altLang="zh-CN" dirty="0" smtClean="0"/>
              <a:t> b</a:t>
            </a:r>
            <a:r>
              <a:rPr lang="zh-CN" altLang="zh-CN" dirty="0" smtClean="0"/>
              <a:t>à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ba</a:t>
            </a:r>
            <a:r>
              <a:rPr lang="en-US" altLang="zh-CN" dirty="0" smtClean="0"/>
              <a:t> </a:t>
            </a:r>
            <a:r>
              <a:rPr lang="zh-CN" altLang="zh-CN" dirty="0" smtClean="0"/>
              <a:t>爸爸</a:t>
            </a:r>
            <a:endParaRPr lang="en-US" altLang="zh-CN" dirty="0" smtClean="0"/>
          </a:p>
          <a:p>
            <a:r>
              <a:rPr lang="en-US" altLang="zh-CN" dirty="0" smtClean="0"/>
              <a:t>w</a:t>
            </a:r>
            <a:r>
              <a:rPr lang="zh-CN" altLang="zh-CN" dirty="0" smtClean="0"/>
              <a:t>ǒ我 </a:t>
            </a:r>
            <a:r>
              <a:rPr lang="en-US" altLang="zh-CN" dirty="0" smtClean="0"/>
              <a:t> </a:t>
            </a:r>
            <a:r>
              <a:rPr lang="zh-CN" altLang="zh-CN" dirty="0" smtClean="0"/>
              <a:t>à</a:t>
            </a:r>
            <a:r>
              <a:rPr lang="en-US" altLang="zh-CN" dirty="0" err="1" smtClean="0"/>
              <a:t>i</a:t>
            </a:r>
            <a:r>
              <a:rPr lang="zh-CN" altLang="zh-CN" dirty="0" smtClean="0"/>
              <a:t>爱</a:t>
            </a:r>
            <a:r>
              <a:rPr lang="en-US" altLang="zh-CN" dirty="0" smtClean="0"/>
              <a:t>  n</a:t>
            </a:r>
            <a:r>
              <a:rPr lang="zh-CN" altLang="zh-CN" dirty="0" smtClean="0"/>
              <a:t>ǐ</a:t>
            </a:r>
            <a:r>
              <a:rPr lang="en-US" altLang="zh-CN" dirty="0" smtClean="0"/>
              <a:t> men</a:t>
            </a:r>
            <a:r>
              <a:rPr lang="zh-CN" altLang="en-US" dirty="0" smtClean="0"/>
              <a:t>你们</a:t>
            </a:r>
            <a:endParaRPr lang="zh-CN" altLang="zh-CN" dirty="0" smtClean="0"/>
          </a:p>
          <a:p>
            <a:r>
              <a:rPr lang="en-US" altLang="zh-CN" dirty="0" smtClean="0"/>
              <a:t>t</a:t>
            </a:r>
            <a:r>
              <a:rPr lang="zh-CN" altLang="zh-CN" dirty="0" smtClean="0"/>
              <a:t>ā</a:t>
            </a:r>
            <a:r>
              <a:rPr lang="en-US" altLang="zh-CN" dirty="0" smtClean="0"/>
              <a:t> </a:t>
            </a:r>
            <a:r>
              <a:rPr lang="zh-CN" altLang="zh-CN" dirty="0" smtClean="0"/>
              <a:t>他 </a:t>
            </a:r>
            <a:r>
              <a:rPr lang="en-US" altLang="zh-CN" dirty="0" smtClean="0"/>
              <a:t>he  </a:t>
            </a:r>
            <a:r>
              <a:rPr lang="zh-CN" altLang="zh-CN" dirty="0" smtClean="0"/>
              <a:t>她 </a:t>
            </a:r>
            <a:r>
              <a:rPr lang="en-US" altLang="zh-CN" dirty="0" smtClean="0"/>
              <a:t>she  </a:t>
            </a:r>
            <a:r>
              <a:rPr lang="zh-CN" altLang="zh-CN" dirty="0" smtClean="0"/>
              <a:t>它</a:t>
            </a:r>
            <a:r>
              <a:rPr lang="en-US" altLang="zh-CN" dirty="0" smtClean="0"/>
              <a:t>it</a:t>
            </a:r>
            <a:endParaRPr lang="en-US" altLang="zh-CN" dirty="0" smtClean="0"/>
          </a:p>
          <a:p>
            <a:r>
              <a:rPr lang="en-US" altLang="zh-CN" dirty="0" smtClean="0"/>
              <a:t>很(</a:t>
            </a:r>
            <a:r>
              <a:rPr lang="en-US" altLang="zh-CN" dirty="0" err="1" smtClean="0"/>
              <a:t>hěn</a:t>
            </a:r>
            <a:r>
              <a:rPr lang="en-US" altLang="zh-CN" dirty="0" smtClean="0"/>
              <a:t>) very    好(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)good</a:t>
            </a:r>
            <a:endParaRPr lang="en-US" altLang="zh-CN" dirty="0" smtClean="0"/>
          </a:p>
          <a:p>
            <a:r>
              <a:rPr lang="en-US" altLang="zh-CN" dirty="0" smtClean="0"/>
              <a:t>欢(</a:t>
            </a:r>
            <a:r>
              <a:rPr lang="en-US" altLang="zh-CN" dirty="0" err="1" smtClean="0"/>
              <a:t>huān</a:t>
            </a:r>
            <a:r>
              <a:rPr lang="en-US" altLang="zh-CN" dirty="0" smtClean="0"/>
              <a:t>)</a:t>
            </a:r>
            <a:r>
              <a:rPr lang="zh-CN" altLang="zh-CN" dirty="0" smtClean="0"/>
              <a:t> </a:t>
            </a:r>
            <a:r>
              <a:rPr lang="en-US" altLang="zh-CN" dirty="0" smtClean="0"/>
              <a:t>迎(</a:t>
            </a:r>
            <a:r>
              <a:rPr lang="en-US" altLang="zh-CN" dirty="0" err="1" smtClean="0"/>
              <a:t>yíng</a:t>
            </a:r>
            <a:r>
              <a:rPr lang="en-US" altLang="zh-CN" dirty="0" smtClean="0"/>
              <a:t>)  welcome   </a:t>
            </a:r>
            <a:r>
              <a:rPr lang="zh-CN" altLang="zh-CN" dirty="0" smtClean="0"/>
              <a:t>你</a:t>
            </a:r>
            <a:r>
              <a:rPr lang="zh-CN" altLang="en-US" dirty="0" smtClean="0"/>
              <a:t>们</a:t>
            </a:r>
            <a:r>
              <a:rPr lang="en-US" altLang="zh-CN" dirty="0" smtClean="0"/>
              <a:t>n</a:t>
            </a:r>
            <a:r>
              <a:rPr lang="zh-CN" altLang="zh-CN" dirty="0" smtClean="0"/>
              <a:t>ǐ</a:t>
            </a:r>
            <a:r>
              <a:rPr lang="en-US" altLang="zh-CN" dirty="0" smtClean="0"/>
              <a:t> men</a:t>
            </a:r>
            <a:endParaRPr lang="en-US" altLang="zh-CN" dirty="0" smtClean="0"/>
          </a:p>
          <a:p>
            <a:r>
              <a:rPr lang="en-US" altLang="zh-CN" dirty="0" smtClean="0"/>
              <a:t>拼(</a:t>
            </a:r>
            <a:r>
              <a:rPr lang="en-US" altLang="zh-CN" dirty="0" err="1" smtClean="0"/>
              <a:t>pīn</a:t>
            </a:r>
            <a:r>
              <a:rPr lang="en-US" altLang="zh-CN" dirty="0" smtClean="0"/>
              <a:t>)音(</a:t>
            </a:r>
            <a:r>
              <a:rPr lang="en-US" altLang="zh-CN" dirty="0" err="1" smtClean="0"/>
              <a:t>yīn</a:t>
            </a:r>
            <a:r>
              <a:rPr lang="en-US" altLang="zh-CN" dirty="0" smtClean="0"/>
              <a:t>) Chinese phonetics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内容占位符 46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925144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你(</a:t>
            </a:r>
            <a:r>
              <a:rPr lang="en-US" altLang="zh-CN" dirty="0" err="1" smtClean="0"/>
              <a:t>nǐ</a:t>
            </a:r>
            <a:r>
              <a:rPr lang="en-US" altLang="zh-CN" dirty="0" smtClean="0"/>
              <a:t>)好(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) !  </a:t>
            </a:r>
            <a:r>
              <a:rPr lang="en-US" altLang="zh-CN" dirty="0" err="1" smtClean="0"/>
              <a:t>你们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nǐ</a:t>
            </a:r>
            <a:r>
              <a:rPr lang="en-US" altLang="zh-CN" dirty="0" smtClean="0"/>
              <a:t> men)</a:t>
            </a:r>
            <a:r>
              <a:rPr lang="zh-CN" altLang="zh-CN" dirty="0" smtClean="0"/>
              <a:t> </a:t>
            </a:r>
            <a:r>
              <a:rPr lang="en-US" altLang="zh-CN" dirty="0" smtClean="0"/>
              <a:t> 好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)!</a:t>
            </a:r>
            <a:endParaRPr lang="en-US" altLang="zh-CN" dirty="0" smtClean="0"/>
          </a:p>
          <a:p>
            <a:r>
              <a:rPr lang="en-US" altLang="zh-CN" dirty="0" smtClean="0"/>
              <a:t>老(</a:t>
            </a:r>
            <a:r>
              <a:rPr lang="en-US" altLang="zh-CN" dirty="0" err="1" smtClean="0"/>
              <a:t>lǎo</a:t>
            </a:r>
            <a:r>
              <a:rPr lang="en-US" altLang="zh-CN" dirty="0" smtClean="0"/>
              <a:t>)</a:t>
            </a:r>
            <a:r>
              <a:rPr lang="zh-CN" altLang="zh-CN" dirty="0" smtClean="0"/>
              <a:t> </a:t>
            </a:r>
            <a:r>
              <a:rPr lang="en-US" altLang="zh-CN" dirty="0" smtClean="0"/>
              <a:t>师(</a:t>
            </a:r>
            <a:r>
              <a:rPr lang="en-US" altLang="zh-CN" dirty="0" err="1" smtClean="0"/>
              <a:t>shī</a:t>
            </a:r>
            <a:r>
              <a:rPr lang="en-US" altLang="zh-CN" dirty="0" smtClean="0"/>
              <a:t>)teacher   您(</a:t>
            </a:r>
            <a:r>
              <a:rPr lang="en-US" altLang="zh-CN" dirty="0" err="1" smtClean="0"/>
              <a:t>nín</a:t>
            </a:r>
            <a:r>
              <a:rPr lang="en-US" altLang="zh-CN" dirty="0" smtClean="0"/>
              <a:t>)好(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)</a:t>
            </a:r>
            <a:r>
              <a:rPr lang="zh-CN" altLang="zh-CN" dirty="0" smtClean="0"/>
              <a:t> </a:t>
            </a:r>
            <a:r>
              <a:rPr lang="en-US" altLang="zh-CN" dirty="0" smtClean="0"/>
              <a:t>hello</a:t>
            </a:r>
            <a:endParaRPr lang="en-US" altLang="zh-CN" dirty="0" smtClean="0"/>
          </a:p>
          <a:p>
            <a:r>
              <a:rPr lang="en-US" altLang="zh-CN" dirty="0" smtClean="0"/>
              <a:t>你(</a:t>
            </a:r>
            <a:r>
              <a:rPr lang="en-US" altLang="zh-CN" dirty="0" err="1" smtClean="0"/>
              <a:t>nǐ</a:t>
            </a:r>
            <a:r>
              <a:rPr lang="en-US" altLang="zh-CN" dirty="0" smtClean="0"/>
              <a:t>)you 叫(</a:t>
            </a:r>
            <a:r>
              <a:rPr lang="en-US" altLang="zh-CN" dirty="0" err="1" smtClean="0"/>
              <a:t>jiào</a:t>
            </a:r>
            <a:r>
              <a:rPr lang="en-US" altLang="zh-CN" dirty="0" smtClean="0"/>
              <a:t>)call </a:t>
            </a:r>
            <a:r>
              <a:rPr lang="en-US" altLang="zh-CN" dirty="0" err="1" smtClean="0"/>
              <a:t>什么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shén</a:t>
            </a:r>
            <a:r>
              <a:rPr lang="en-US" altLang="zh-CN" dirty="0" smtClean="0"/>
              <a:t> me)what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名字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míng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zi</a:t>
            </a:r>
            <a:r>
              <a:rPr lang="en-US" altLang="zh-CN" dirty="0" smtClean="0"/>
              <a:t>)name</a:t>
            </a:r>
            <a:r>
              <a:rPr lang="zh-CN" altLang="zh-CN" dirty="0" smtClean="0"/>
              <a:t>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What’s your name?</a:t>
            </a:r>
            <a:endParaRPr lang="en-US" altLang="zh-CN" dirty="0" smtClean="0"/>
          </a:p>
          <a:p>
            <a:r>
              <a:rPr lang="en-US" altLang="zh-CN" dirty="0" smtClean="0"/>
              <a:t>我(</a:t>
            </a:r>
            <a:r>
              <a:rPr lang="en-US" altLang="zh-CN" dirty="0" err="1" smtClean="0"/>
              <a:t>wǒ</a:t>
            </a:r>
            <a:r>
              <a:rPr lang="en-US" altLang="zh-CN" dirty="0" smtClean="0"/>
              <a:t>)</a:t>
            </a:r>
            <a:r>
              <a:rPr lang="zh-CN" altLang="zh-CN" dirty="0" smtClean="0"/>
              <a:t> </a:t>
            </a:r>
            <a:r>
              <a:rPr lang="en-US" altLang="zh-CN" dirty="0" smtClean="0"/>
              <a:t>叫(</a:t>
            </a:r>
            <a:r>
              <a:rPr lang="en-US" altLang="zh-CN" dirty="0" err="1" smtClean="0"/>
              <a:t>jiào</a:t>
            </a:r>
            <a:r>
              <a:rPr lang="en-US" altLang="zh-CN" dirty="0" smtClean="0"/>
              <a:t>)</a:t>
            </a:r>
            <a:r>
              <a:rPr lang="zh-CN" altLang="zh-CN" dirty="0" smtClean="0"/>
              <a:t>  </a:t>
            </a:r>
            <a:r>
              <a:rPr lang="en-US" altLang="zh-CN" dirty="0" smtClean="0"/>
              <a:t>xxx              my name is …</a:t>
            </a:r>
            <a:endParaRPr lang="en-US" altLang="zh-CN" dirty="0" smtClean="0"/>
          </a:p>
          <a:p>
            <a:r>
              <a:rPr lang="en-US" altLang="zh-CN" sz="2800" dirty="0" smtClean="0"/>
              <a:t>见(</a:t>
            </a:r>
            <a:r>
              <a:rPr lang="en-US" altLang="zh-CN" sz="2800" dirty="0" err="1" smtClean="0"/>
              <a:t>jiàn</a:t>
            </a:r>
            <a:r>
              <a:rPr lang="en-US" altLang="zh-CN" sz="2800" dirty="0" smtClean="0"/>
              <a:t>)到(</a:t>
            </a:r>
            <a:r>
              <a:rPr lang="en-US" altLang="zh-CN" sz="2800" dirty="0" err="1" smtClean="0"/>
              <a:t>dào</a:t>
            </a:r>
            <a:r>
              <a:rPr lang="en-US" altLang="zh-CN" sz="2800" dirty="0" smtClean="0"/>
              <a:t>)meet </a:t>
            </a:r>
            <a:r>
              <a:rPr lang="en-US" altLang="zh-CN" sz="2800" dirty="0" err="1" smtClean="0"/>
              <a:t>你们you</a:t>
            </a:r>
            <a:r>
              <a:rPr lang="en-US" altLang="zh-CN" sz="2800" dirty="0" smtClean="0"/>
              <a:t> 很(</a:t>
            </a:r>
            <a:r>
              <a:rPr lang="en-US" altLang="zh-CN" sz="2800" dirty="0" err="1" smtClean="0"/>
              <a:t>hěn</a:t>
            </a:r>
            <a:r>
              <a:rPr lang="en-US" altLang="zh-CN" sz="2800" dirty="0" smtClean="0"/>
              <a:t>)</a:t>
            </a:r>
            <a:r>
              <a:rPr lang="en-US" altLang="zh-CN" sz="2800" dirty="0" err="1" smtClean="0"/>
              <a:t>高兴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gāoxìng</a:t>
            </a:r>
            <a:r>
              <a:rPr lang="en-US" altLang="zh-CN" dirty="0" smtClean="0"/>
              <a:t>)！Nice to meet you!</a:t>
            </a:r>
            <a:endParaRPr lang="zh-CN" altLang="zh-CN" dirty="0" smtClean="0"/>
          </a:p>
          <a:p>
            <a:r>
              <a:rPr lang="en-US" altLang="zh-CN" dirty="0" err="1" smtClean="0"/>
              <a:t>谢谢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xiè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xie</a:t>
            </a:r>
            <a:r>
              <a:rPr lang="en-US" altLang="zh-CN" dirty="0" smtClean="0"/>
              <a:t>)！thank you!</a:t>
            </a:r>
            <a:endParaRPr lang="zh-CN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zh-CN" altLang="zh-CN" dirty="0" smtClean="0"/>
          </a:p>
          <a:p>
            <a:pPr>
              <a:buNone/>
            </a:pPr>
            <a:endParaRPr lang="zh-CN" altLang="zh-CN" dirty="0" smtClean="0"/>
          </a:p>
          <a:p>
            <a:endParaRPr lang="zh-CN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内容占位符 47" descr="音节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4773" r="14086" b="10904"/>
          <a:stretch>
            <a:fillRect/>
          </a:stretch>
        </p:blipFill>
        <p:spPr>
          <a:xfrm>
            <a:off x="899592" y="1268760"/>
            <a:ext cx="7344816" cy="5406601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内容占位符 48" descr="音节2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 l="4124" t="5498" r="5155" b="7904"/>
          <a:stretch>
            <a:fillRect/>
          </a:stretch>
        </p:blipFill>
        <p:spPr>
          <a:xfrm>
            <a:off x="611560" y="1124744"/>
            <a:ext cx="7488832" cy="5361323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15616" y="2924944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</a:t>
            </a:r>
            <a:endParaRPr lang="en-US" altLang="zh-CN" sz="28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04048" y="2924944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米饭</a:t>
            </a:r>
            <a:endParaRPr lang="en-US" altLang="zh-CN" sz="28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32040" y="450912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毛笔</a:t>
            </a:r>
            <a:endParaRPr lang="en-US" altLang="zh-CN" sz="28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15616" y="4581128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蛋糕</a:t>
            </a:r>
            <a:endParaRPr lang="en-US" altLang="zh-CN" sz="28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04048" y="609329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雨衣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87624" y="6165304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楼梯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内容占位符 45" descr="语音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4773" t="23865" r="3347" b="6131"/>
          <a:stretch>
            <a:fillRect/>
          </a:stretch>
        </p:blipFill>
        <p:spPr>
          <a:xfrm>
            <a:off x="251520" y="1268760"/>
            <a:ext cx="8568951" cy="4896544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内容占位符 46" descr="语音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7748" t="2864" r="9918" b="28405"/>
          <a:stretch>
            <a:fillRect/>
          </a:stretch>
        </p:blipFill>
        <p:spPr>
          <a:xfrm>
            <a:off x="35496" y="1124744"/>
            <a:ext cx="9042271" cy="566124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5" name="内容占位符 44" descr="课文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 l="4657" r="64004" b="46665"/>
          <a:stretch>
            <a:fillRect/>
          </a:stretch>
        </p:blipFill>
        <p:spPr>
          <a:xfrm>
            <a:off x="1187624" y="1484784"/>
            <a:ext cx="4032448" cy="5146985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36096" y="2636912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 好！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 好！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内容占位符 46" descr="语音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7748" t="76368" r="16422" b="11509"/>
          <a:stretch>
            <a:fillRect/>
          </a:stretch>
        </p:blipFill>
        <p:spPr>
          <a:xfrm>
            <a:off x="144016" y="1628800"/>
            <a:ext cx="8820472" cy="1057601"/>
          </a:xfrm>
        </p:spPr>
      </p:pic>
      <p:pic>
        <p:nvPicPr>
          <p:cNvPr id="45" name="图片 44" descr="语音3.jpg"/>
          <p:cNvPicPr>
            <a:picLocks noChangeAspect="1"/>
          </p:cNvPicPr>
          <p:nvPr/>
        </p:nvPicPr>
        <p:blipFill>
          <a:blip r:embed="rId3" cstate="print"/>
          <a:srcRect l="4326" t="17450" r="8263" b="42650"/>
          <a:stretch>
            <a:fillRect/>
          </a:stretch>
        </p:blipFill>
        <p:spPr>
          <a:xfrm>
            <a:off x="130244" y="2636912"/>
            <a:ext cx="8834244" cy="302433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内容占位符 47" descr="练习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4657" t="3814" r="35681" b="23000"/>
          <a:stretch>
            <a:fillRect/>
          </a:stretch>
        </p:blipFill>
        <p:spPr>
          <a:xfrm>
            <a:off x="1043608" y="1052736"/>
            <a:ext cx="6120680" cy="5631026"/>
          </a:xfrm>
        </p:spPr>
      </p:pic>
      <p:sp>
        <p:nvSpPr>
          <p:cNvPr id="49" name="TextBox 48"/>
          <p:cNvSpPr txBox="1"/>
          <p:nvPr/>
        </p:nvSpPr>
        <p:spPr>
          <a:xfrm>
            <a:off x="1259632" y="30689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马</a:t>
            </a:r>
            <a:endParaRPr lang="zh-CN" altLang="en-US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419872" y="3068960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猫</a:t>
            </a:r>
            <a:endParaRPr lang="zh-CN" altLang="en-US" sz="28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364088" y="314096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狗</a:t>
            </a:r>
            <a:endParaRPr lang="zh-CN" altLang="en-US" sz="28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187624" y="5013176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我</a:t>
            </a:r>
            <a:endParaRPr lang="zh-CN" altLang="en-US" sz="28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1403648" y="602128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一</a:t>
            </a:r>
            <a:endParaRPr lang="zh-CN" altLang="en-US" sz="2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131840" y="494116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你</a:t>
            </a:r>
            <a:endParaRPr lang="zh-CN" altLang="en-US" sz="2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220072" y="494116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他</a:t>
            </a:r>
            <a:endParaRPr lang="zh-CN" altLang="en-US" sz="2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436096" y="602128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八</a:t>
            </a:r>
            <a:endParaRPr lang="zh-CN" altLang="en-US" sz="28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3275856" y="602128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五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内容占位符 47" descr="练习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4544" t="78591" r="45982" b="3908"/>
          <a:stretch>
            <a:fillRect/>
          </a:stretch>
        </p:blipFill>
        <p:spPr>
          <a:xfrm>
            <a:off x="1115616" y="1052736"/>
            <a:ext cx="7128792" cy="1872208"/>
          </a:xfrm>
        </p:spPr>
      </p:pic>
      <p:pic>
        <p:nvPicPr>
          <p:cNvPr id="45" name="图片 44" descr="练习2.jpg"/>
          <p:cNvPicPr>
            <a:picLocks noChangeAspect="1"/>
          </p:cNvPicPr>
          <p:nvPr/>
        </p:nvPicPr>
        <p:blipFill>
          <a:blip r:embed="rId3" cstate="print"/>
          <a:srcRect l="1841" t="26206" r="9776" b="7507"/>
          <a:stretch>
            <a:fillRect/>
          </a:stretch>
        </p:blipFill>
        <p:spPr>
          <a:xfrm>
            <a:off x="1115616" y="2708920"/>
            <a:ext cx="7120114" cy="400506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内容占位符 46" descr="练习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69805" t="18180" r="3010" b="14277"/>
          <a:stretch>
            <a:fillRect/>
          </a:stretch>
        </p:blipFill>
        <p:spPr>
          <a:xfrm rot="16200000">
            <a:off x="3206750" y="-1620520"/>
            <a:ext cx="2730500" cy="9046210"/>
          </a:xfrm>
        </p:spPr>
      </p:pic>
      <p:pic>
        <p:nvPicPr>
          <p:cNvPr id="28" name="练习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7015" y="4585970"/>
            <a:ext cx="412750" cy="412750"/>
          </a:xfrm>
          <a:prstGeom prst="rect">
            <a:avLst/>
          </a:prstGeom>
        </p:spPr>
      </p:pic>
      <p:grpSp>
        <p:nvGrpSpPr>
          <p:cNvPr id="70" name="组合 69"/>
          <p:cNvGrpSpPr/>
          <p:nvPr/>
        </p:nvGrpSpPr>
        <p:grpSpPr>
          <a:xfrm>
            <a:off x="618490" y="2703830"/>
            <a:ext cx="8475980" cy="1564005"/>
            <a:chOff x="974" y="4258"/>
            <a:chExt cx="13348" cy="2463"/>
          </a:xfrm>
        </p:grpSpPr>
        <p:sp>
          <p:nvSpPr>
            <p:cNvPr id="50" name="矩形 49"/>
            <p:cNvSpPr/>
            <p:nvPr/>
          </p:nvSpPr>
          <p:spPr>
            <a:xfrm flipV="1">
              <a:off x="1123" y="5916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flipV="1">
              <a:off x="1123" y="5142"/>
              <a:ext cx="1989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 flipV="1">
              <a:off x="974" y="4378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 flipV="1">
              <a:off x="1122" y="6601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flipV="1">
              <a:off x="4035" y="4378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 flipV="1">
              <a:off x="4035" y="5142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 flipV="1">
              <a:off x="4035" y="5803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 flipV="1">
              <a:off x="4035" y="6601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flipV="1">
              <a:off x="6903" y="4258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 flipV="1">
              <a:off x="7039" y="5141"/>
              <a:ext cx="1987" cy="1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 flipV="1">
              <a:off x="7039" y="5803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 flipV="1">
              <a:off x="7039" y="6601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 flipV="1">
              <a:off x="9600" y="4258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 flipV="1">
              <a:off x="12138" y="4258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 flipV="1">
              <a:off x="9709" y="5022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 flipV="1">
              <a:off x="12138" y="5022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 flipV="1">
              <a:off x="9709" y="5803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 flipV="1">
              <a:off x="12138" y="5803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 flipV="1">
              <a:off x="12336" y="6481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 flipV="1">
              <a:off x="9862" y="6601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944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内容占位符 46" descr="练习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6728" t="18479" r="34346" b="16890"/>
          <a:stretch>
            <a:fillRect/>
          </a:stretch>
        </p:blipFill>
        <p:spPr>
          <a:xfrm rot="16200000">
            <a:off x="3058795" y="-1480185"/>
            <a:ext cx="3072130" cy="9153525"/>
          </a:xfrm>
        </p:spPr>
      </p:pic>
      <p:grpSp>
        <p:nvGrpSpPr>
          <p:cNvPr id="61" name="组合 60"/>
          <p:cNvGrpSpPr/>
          <p:nvPr/>
        </p:nvGrpSpPr>
        <p:grpSpPr>
          <a:xfrm>
            <a:off x="621030" y="2823210"/>
            <a:ext cx="8435340" cy="1752600"/>
            <a:chOff x="865" y="4446"/>
            <a:chExt cx="13284" cy="2760"/>
          </a:xfrm>
        </p:grpSpPr>
        <p:sp>
          <p:nvSpPr>
            <p:cNvPr id="52" name="矩形 51"/>
            <p:cNvSpPr/>
            <p:nvPr/>
          </p:nvSpPr>
          <p:spPr>
            <a:xfrm flipV="1">
              <a:off x="865" y="4582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flipV="1">
              <a:off x="917" y="5456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 flipV="1">
              <a:off x="974" y="6271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flipV="1">
              <a:off x="917" y="7086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 flipV="1">
              <a:off x="4537" y="4582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 flipV="1">
              <a:off x="4537" y="5356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flipV="1">
              <a:off x="4537" y="6271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flipV="1">
              <a:off x="4537" y="7070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 flipV="1">
              <a:off x="8275" y="4566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flipV="1">
              <a:off x="8275" y="5340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 flipV="1">
              <a:off x="8275" y="6135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 flipV="1">
              <a:off x="8385" y="7063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 flipV="1">
              <a:off x="11994" y="4446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flipV="1">
              <a:off x="11994" y="5340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 flipV="1">
              <a:off x="12163" y="6142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 flipV="1">
              <a:off x="12163" y="7063"/>
              <a:ext cx="1987" cy="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2" name="练习5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4495" y="495490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7683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内容占位符 46" descr="练习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5369" t="18180" r="65488" b="15147"/>
          <a:stretch>
            <a:fillRect/>
          </a:stretch>
        </p:blipFill>
        <p:spPr>
          <a:xfrm rot="16200000">
            <a:off x="3074035" y="-1656080"/>
            <a:ext cx="3034030" cy="9182100"/>
          </a:xfrm>
        </p:spPr>
      </p:pic>
      <p:pic>
        <p:nvPicPr>
          <p:cNvPr id="28" name="练习6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97630" y="496506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776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 descr="练习4.jpg"/>
          <p:cNvPicPr>
            <a:picLocks noChangeAspect="1"/>
          </p:cNvPicPr>
          <p:nvPr/>
        </p:nvPicPr>
        <p:blipFill>
          <a:blip r:embed="rId2" cstate="print"/>
          <a:srcRect l="9858" t="3252" r="21650" b="66401"/>
          <a:stretch>
            <a:fillRect/>
          </a:stretch>
        </p:blipFill>
        <p:spPr>
          <a:xfrm>
            <a:off x="0" y="1524635"/>
            <a:ext cx="9117965" cy="3029585"/>
          </a:xfrm>
          <a:prstGeom prst="rect">
            <a:avLst/>
          </a:prstGeom>
        </p:spPr>
      </p:pic>
      <p:pic>
        <p:nvPicPr>
          <p:cNvPr id="46" name="练习7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7175" y="497459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8048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 descr="练习4.jpg"/>
          <p:cNvPicPr>
            <a:picLocks noChangeAspect="1"/>
          </p:cNvPicPr>
          <p:nvPr/>
        </p:nvPicPr>
        <p:blipFill>
          <a:blip r:embed="rId2" cstate="print"/>
          <a:srcRect l="8652" t="37799" r="45674" b="8001"/>
          <a:stretch>
            <a:fillRect/>
          </a:stretch>
        </p:blipFill>
        <p:spPr>
          <a:xfrm>
            <a:off x="1043608" y="1124744"/>
            <a:ext cx="5987216" cy="5328592"/>
          </a:xfrm>
          <a:prstGeom prst="rect">
            <a:avLst/>
          </a:prstGeom>
        </p:spPr>
      </p:pic>
      <p:sp>
        <p:nvSpPr>
          <p:cNvPr id="46" name="内容占位符 45"/>
          <p:cNvSpPr>
            <a:spLocks noGrp="1"/>
          </p:cNvSpPr>
          <p:nvPr>
            <p:ph idx="1"/>
          </p:nvPr>
        </p:nvSpPr>
        <p:spPr>
          <a:xfrm>
            <a:off x="7092280" y="5517232"/>
            <a:ext cx="1584176" cy="12241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800" dirty="0" smtClean="0"/>
              <a:t>看 </a:t>
            </a:r>
            <a:r>
              <a:rPr lang="en-US" altLang="zh-CN" sz="2800" dirty="0" err="1" smtClean="0"/>
              <a:t>黑板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>
              <a:buNone/>
            </a:pPr>
            <a:r>
              <a:rPr lang="zh-CN" altLang="en-US" sz="2800" dirty="0" smtClean="0"/>
              <a:t>跟 我 读。</a:t>
            </a:r>
            <a:endParaRPr lang="zh-CN" altLang="en-US" sz="2800" dirty="0"/>
          </a:p>
        </p:txBody>
      </p:sp>
      <p:pic>
        <p:nvPicPr>
          <p:cNvPr id="28" name="练习9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7010" y="471678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62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内容占位符 45" descr="汉字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4000" t="3861" r="7511"/>
          <a:stretch>
            <a:fillRect/>
          </a:stretch>
        </p:blipFill>
        <p:spPr>
          <a:xfrm rot="16200000">
            <a:off x="2151413" y="160957"/>
            <a:ext cx="4409126" cy="7200799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内容占位符 45" descr="拼读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428" t="12285" r="15431" b="2270"/>
          <a:stretch>
            <a:fillRect/>
          </a:stretch>
        </p:blipFill>
        <p:spPr>
          <a:xfrm rot="5400000">
            <a:off x="1251381" y="728332"/>
            <a:ext cx="6929271" cy="5472607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内容占位符 47" descr="拼音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7573" t="11769" r="9695" b="53229"/>
          <a:stretch>
            <a:fillRect/>
          </a:stretch>
        </p:blipFill>
        <p:spPr>
          <a:xfrm>
            <a:off x="1151176" y="1660803"/>
            <a:ext cx="6893129" cy="3888432"/>
          </a:xfrm>
        </p:spPr>
      </p:pic>
      <p:pic>
        <p:nvPicPr>
          <p:cNvPr id="28" name="声母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9075" y="521335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26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内容占位符 46" descr="拼读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4994" t="3891" r="12672" b="2744"/>
          <a:stretch>
            <a:fillRect/>
          </a:stretch>
        </p:blipFill>
        <p:spPr>
          <a:xfrm rot="5400000">
            <a:off x="1467035" y="512678"/>
            <a:ext cx="6858001" cy="5832648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※</a:t>
            </a:r>
            <a:r>
              <a:rPr lang="en-US" altLang="zh-CN" dirty="0" smtClean="0"/>
              <a:t>  </a:t>
            </a:r>
            <a:r>
              <a:rPr lang="zh-CN" altLang="en-US" dirty="0" smtClean="0"/>
              <a:t>作业  </a:t>
            </a:r>
            <a:r>
              <a:rPr lang="en-US" altLang="zh-CN" dirty="0" smtClean="0">
                <a:solidFill>
                  <a:srgbClr val="FF0000"/>
                </a:solidFill>
              </a:rPr>
              <a:t>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7624" y="1700808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复习学过的声母和韵母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Review initials and finals we learned.</a:t>
            </a:r>
            <a:endParaRPr lang="en-US" altLang="zh-CN" dirty="0" smtClean="0"/>
          </a:p>
          <a:p>
            <a:r>
              <a:rPr lang="zh-CN" altLang="en-US" dirty="0" smtClean="0"/>
              <a:t>练习朗读音节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Read all of the syllables in PPT.</a:t>
            </a:r>
            <a:endParaRPr lang="en-US" altLang="zh-CN" dirty="0" smtClean="0"/>
          </a:p>
          <a:p>
            <a:r>
              <a:rPr lang="zh-CN" altLang="en-US" dirty="0" smtClean="0"/>
              <a:t>背诵课文和生词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Recite the text and the key words.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 descr="bpmf"/>
          <p:cNvPicPr>
            <a:picLocks noChangeAspect="1"/>
          </p:cNvPicPr>
          <p:nvPr/>
        </p:nvPicPr>
        <p:blipFill>
          <a:blip r:embed="rId2"/>
          <a:srcRect l="3199" b="43344"/>
          <a:stretch>
            <a:fillRect/>
          </a:stretch>
        </p:blipFill>
        <p:spPr>
          <a:xfrm>
            <a:off x="0" y="1532890"/>
            <a:ext cx="9204325" cy="3865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 descr="bpmf"/>
          <p:cNvPicPr>
            <a:picLocks noChangeAspect="1"/>
          </p:cNvPicPr>
          <p:nvPr/>
        </p:nvPicPr>
        <p:blipFill>
          <a:blip r:embed="rId2"/>
          <a:srcRect t="56698"/>
          <a:stretch>
            <a:fillRect/>
          </a:stretch>
        </p:blipFill>
        <p:spPr>
          <a:xfrm>
            <a:off x="-635" y="1384935"/>
            <a:ext cx="9144635" cy="2311400"/>
          </a:xfrm>
          <a:prstGeom prst="rect">
            <a:avLst/>
          </a:prstGeom>
        </p:spPr>
      </p:pic>
      <p:pic>
        <p:nvPicPr>
          <p:cNvPr id="48" name="图片 47" descr="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6335"/>
            <a:ext cx="9153525" cy="2583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dtnl"/>
          <p:cNvPicPr>
            <a:picLocks noChangeAspect="1"/>
          </p:cNvPicPr>
          <p:nvPr/>
        </p:nvPicPr>
        <p:blipFill>
          <a:blip r:embed="rId2"/>
          <a:srcRect t="28508"/>
          <a:stretch>
            <a:fillRect/>
          </a:stretch>
        </p:blipFill>
        <p:spPr>
          <a:xfrm>
            <a:off x="0" y="2092325"/>
            <a:ext cx="9144000" cy="476567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0" y="1631950"/>
            <a:ext cx="5594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The articulation of the intials d,t,n,l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9144000" cy="112474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9512" y="188640"/>
            <a:ext cx="1924337" cy="848058"/>
            <a:chOff x="256900" y="2958306"/>
            <a:chExt cx="3764238" cy="1835944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56376" y="188640"/>
            <a:ext cx="783675" cy="860319"/>
            <a:chOff x="10016089" y="220342"/>
            <a:chExt cx="1216026" cy="1681162"/>
          </a:xfrm>
        </p:grpSpPr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771800" y="22173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  你 好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 descr="gkh (2)"/>
          <p:cNvPicPr>
            <a:picLocks noChangeAspect="1"/>
          </p:cNvPicPr>
          <p:nvPr/>
        </p:nvPicPr>
        <p:blipFill>
          <a:blip r:embed="rId2"/>
          <a:srcRect b="35225"/>
          <a:stretch>
            <a:fillRect/>
          </a:stretch>
        </p:blipFill>
        <p:spPr>
          <a:xfrm>
            <a:off x="-32385" y="1771015"/>
            <a:ext cx="9208135" cy="3642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1365</Words>
  <Application>WPS 演示</Application>
  <PresentationFormat>全屏显示(4:3)</PresentationFormat>
  <Paragraphs>230</Paragraphs>
  <Slides>51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※  作业  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lj</cp:lastModifiedBy>
  <cp:revision>25</cp:revision>
  <dcterms:created xsi:type="dcterms:W3CDTF">2020-08-28T04:35:00Z</dcterms:created>
  <dcterms:modified xsi:type="dcterms:W3CDTF">2020-09-16T13:58:07Z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